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0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8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9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0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5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61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2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45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1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C613-58EB-41B2-B6BE-4D2AB5399EFF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CA81-A3D5-4A2E-97FD-A8A08FC4C9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3229337" y="1491623"/>
            <a:ext cx="6678594" cy="1361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b="1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tròn</a:t>
            </a:r>
            <a:r>
              <a:rPr lang="en-GB" sz="4400" b="1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– </a:t>
            </a:r>
            <a:r>
              <a:rPr lang="en-GB" sz="4400" b="1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b="1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tam </a:t>
            </a:r>
            <a:r>
              <a:rPr lang="en-GB" sz="4400" b="1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giác</a:t>
            </a:r>
            <a:r>
              <a:rPr lang="en-GB" sz="4400" b="1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  <a:p>
            <a:pPr algn="l"/>
            <a:r>
              <a:rPr lang="en-GB" sz="4400" b="1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b="1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r>
              <a:rPr lang="en-GB" sz="4400" b="1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– </a:t>
            </a:r>
            <a:r>
              <a:rPr lang="en-GB" sz="4400" b="1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b="1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4400" b="1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endParaRPr lang="en-GB" sz="4400" b="1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4295460" y="580929"/>
            <a:ext cx="4292366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20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20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1: </a:t>
            </a:r>
            <a:r>
              <a:rPr lang="en-GB" sz="2000" b="1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Làm</a:t>
            </a:r>
            <a:r>
              <a:rPr lang="en-GB" sz="20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quen</a:t>
            </a:r>
            <a:r>
              <a:rPr lang="en-GB" sz="20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với</a:t>
            </a:r>
            <a:r>
              <a:rPr lang="en-GB" sz="20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một</a:t>
            </a:r>
            <a:r>
              <a:rPr lang="en-GB" sz="20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b="1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endParaRPr lang="en-GB" sz="20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3432" y="889589"/>
            <a:ext cx="1157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nhóm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sau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được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sắp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xếp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theo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cách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nào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?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05"/>
          <a:stretch/>
        </p:blipFill>
        <p:spPr>
          <a:xfrm>
            <a:off x="1743455" y="1911096"/>
            <a:ext cx="3770377" cy="273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6" r="49"/>
          <a:stretch/>
        </p:blipFill>
        <p:spPr>
          <a:xfrm>
            <a:off x="6394703" y="1911096"/>
            <a:ext cx="3770377" cy="273405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31135" y="5394960"/>
            <a:ext cx="1179577" cy="914400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Lato"/>
              </a:rPr>
              <a:t>Đáp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Lato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Lato"/>
              </a:rPr>
              <a:t>án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001" y="5621327"/>
            <a:ext cx="618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nhóm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được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phân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loại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theo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HÌNH DẠNG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704051" y="555910"/>
            <a:ext cx="7433995" cy="1343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tròn</a:t>
            </a:r>
            <a:r>
              <a:rPr lang="en-GB" sz="4400" dirty="0">
                <a:latin typeface="Lato Heavy" panose="020F0502020204030203" pitchFamily="34" charset="0"/>
                <a:cs typeface="Lato Heavy" panose="020F0502020204030203" pitchFamily="34" charset="0"/>
              </a:rPr>
              <a:t> – </a:t>
            </a:r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latin typeface="Lato Heavy" panose="020F0502020204030203" pitchFamily="34" charset="0"/>
                <a:cs typeface="Lato Heavy" panose="020F0502020204030203" pitchFamily="34" charset="0"/>
              </a:rPr>
              <a:t> tam </a:t>
            </a:r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giác</a:t>
            </a:r>
            <a:r>
              <a:rPr lang="en-GB" sz="4400" dirty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</a:p>
          <a:p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r>
              <a:rPr lang="en-GB" sz="4400" dirty="0">
                <a:latin typeface="Lato Heavy" panose="020F0502020204030203" pitchFamily="34" charset="0"/>
                <a:cs typeface="Lato Heavy" panose="020F0502020204030203" pitchFamily="34" charset="0"/>
              </a:rPr>
              <a:t> – </a:t>
            </a:r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4400" dirty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4400" dirty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endParaRPr lang="en-GB" sz="4400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9357435" y="3114617"/>
            <a:ext cx="1508231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 smtClean="0">
                <a:latin typeface="Lato" panose="020F0502020204030203"/>
                <a:cs typeface="Lato Heavy" panose="020F0502020204030203" pitchFamily="34" charset="0"/>
              </a:rPr>
              <a:t>Tiết</a:t>
            </a:r>
            <a:r>
              <a:rPr lang="en-GB" sz="4400" dirty="0" smtClean="0">
                <a:latin typeface="Lato" panose="020F0502020204030203"/>
                <a:cs typeface="Lato Heavy" panose="020F0502020204030203" pitchFamily="34" charset="0"/>
              </a:rPr>
              <a:t> 1</a:t>
            </a:r>
            <a:endParaRPr lang="en-GB" sz="4400" dirty="0"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79633" y="2856160"/>
            <a:ext cx="1615155" cy="16151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>
            <a:off x="4421049" y="2822301"/>
            <a:ext cx="1905712" cy="1649014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11591" y="4772560"/>
            <a:ext cx="1683197" cy="16831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049307" y="4772560"/>
            <a:ext cx="2649196" cy="1683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9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642" y="967275"/>
            <a:ext cx="1119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 TRÒN</a:t>
            </a:r>
            <a:endParaRPr lang="en-GB" sz="2400" b="1" dirty="0"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7642" y="1589519"/>
            <a:ext cx="11047805" cy="467454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57884" y="2027489"/>
            <a:ext cx="1401510" cy="140151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05043" y="3589578"/>
            <a:ext cx="2445521" cy="244552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74623" y="2479734"/>
            <a:ext cx="949265" cy="9492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310835" y="2027489"/>
            <a:ext cx="2621080" cy="2621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83791" y="4145780"/>
            <a:ext cx="1667141" cy="166714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44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642" y="967275"/>
            <a:ext cx="1119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 TAM GIÁC</a:t>
            </a:r>
            <a:endParaRPr lang="en-GB" sz="2400" b="1" dirty="0"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7642" y="1589519"/>
            <a:ext cx="11047805" cy="467454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187865" y="2102266"/>
            <a:ext cx="1657885" cy="140151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13444175">
            <a:off x="8732172" y="4526933"/>
            <a:ext cx="1448691" cy="1507563"/>
          </a:xfrm>
          <a:prstGeom prst="triangl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 rot="10048508">
            <a:off x="4409672" y="2741959"/>
            <a:ext cx="2829842" cy="140151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Triangle 2"/>
          <p:cNvSpPr/>
          <p:nvPr/>
        </p:nvSpPr>
        <p:spPr>
          <a:xfrm>
            <a:off x="8481999" y="2102266"/>
            <a:ext cx="2401368" cy="1620308"/>
          </a:xfrm>
          <a:prstGeom prst="rt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/>
        </p:nvSpPr>
        <p:spPr>
          <a:xfrm rot="8840641">
            <a:off x="1913074" y="4649572"/>
            <a:ext cx="2401368" cy="1620308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 rot="20868967">
            <a:off x="5715524" y="4829641"/>
            <a:ext cx="2093446" cy="407956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1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642" y="967275"/>
            <a:ext cx="1119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 VUÔNG</a:t>
            </a:r>
            <a:endParaRPr lang="en-GB" sz="2400" b="1" dirty="0"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7642" y="1589519"/>
            <a:ext cx="11047805" cy="467454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9159" y="2290273"/>
            <a:ext cx="1136591" cy="11365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631253" y="3568001"/>
            <a:ext cx="1964109" cy="19641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16581006">
            <a:off x="6646410" y="2802125"/>
            <a:ext cx="1136591" cy="113659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2235603">
            <a:off x="3778228" y="3639216"/>
            <a:ext cx="1821678" cy="18216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642" y="967275"/>
            <a:ext cx="11194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 CHỮ NHẬT</a:t>
            </a:r>
            <a:endParaRPr lang="en-GB" sz="2400" b="1" dirty="0"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7642" y="1589519"/>
            <a:ext cx="11047805" cy="467454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2" y="2316502"/>
            <a:ext cx="1837346" cy="11365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383282" y="2632105"/>
            <a:ext cx="1212080" cy="29000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16581006">
            <a:off x="7243556" y="4319122"/>
            <a:ext cx="677748" cy="13326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3549573">
            <a:off x="5960298" y="2306610"/>
            <a:ext cx="1246992" cy="196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74497" y="4477275"/>
            <a:ext cx="3285965" cy="11365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5525" y="753630"/>
            <a:ext cx="736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b="1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tròn</a:t>
            </a:r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– </a:t>
            </a:r>
            <a:r>
              <a:rPr lang="en-US" sz="2400" b="1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tam </a:t>
            </a:r>
            <a:r>
              <a:rPr lang="en-US" sz="2400" b="1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giác</a:t>
            </a:r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– </a:t>
            </a:r>
            <a:r>
              <a:rPr lang="en-US" sz="2400" b="1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b="1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vuông</a:t>
            </a:r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– </a:t>
            </a:r>
            <a:r>
              <a:rPr lang="en-US" sz="2400" b="1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b="1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chữ</a:t>
            </a:r>
            <a:r>
              <a:rPr lang="en-US" sz="2400" b="1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b="1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nhật</a:t>
            </a:r>
            <a:endParaRPr lang="en-GB" sz="2400" b="1" dirty="0"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94420" y="1419499"/>
            <a:ext cx="3144852" cy="241845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/>
              </a:rPr>
              <a:t>HÌNH TRÒN</a:t>
            </a: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93436" y="1419499"/>
            <a:ext cx="3144852" cy="241845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/>
              </a:rPr>
              <a:t>HÌNH TAM GIÁC</a:t>
            </a: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94420" y="4042161"/>
            <a:ext cx="3144852" cy="24184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/>
              </a:rPr>
              <a:t>HÌNH VUÔNG</a:t>
            </a: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93436" y="4042161"/>
            <a:ext cx="3144852" cy="2418458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/>
              </a:rPr>
              <a:t>HÌNH CHỮ NHẬT</a:t>
            </a: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  <a:p>
            <a:pPr algn="ctr"/>
            <a:endParaRPr lang="en-GB" dirty="0" smtClean="0">
              <a:latin typeface="Lato" panose="020F0502020204030203"/>
            </a:endParaRPr>
          </a:p>
          <a:p>
            <a:pPr algn="ctr"/>
            <a:endParaRPr lang="en-GB" dirty="0">
              <a:latin typeface="Lato" panose="020F05020202040302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9" y="1419499"/>
            <a:ext cx="1238250" cy="123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80" y="962217"/>
            <a:ext cx="1520261" cy="1520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3" y="1351131"/>
            <a:ext cx="1374983" cy="13749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86" y="2990021"/>
            <a:ext cx="1622811" cy="16228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16" y="2657749"/>
            <a:ext cx="1466056" cy="1466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0" y="2963565"/>
            <a:ext cx="1695449" cy="16954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" y="4483743"/>
            <a:ext cx="1972293" cy="19722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94" y="4884194"/>
            <a:ext cx="1305062" cy="13050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1" y="4387712"/>
            <a:ext cx="1648343" cy="16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72604 0.1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59557 0.53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79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5586 0.452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37812 -0.206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31068 -0.0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39349 -0.397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54232 0.234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53112 0.021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56589 -0.3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432" y="889589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Tìm</a:t>
            </a:r>
            <a:r>
              <a:rPr lang="en-US" sz="2400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và</a:t>
            </a:r>
            <a:r>
              <a:rPr lang="en-US" sz="2400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gọi</a:t>
            </a:r>
            <a:r>
              <a:rPr lang="en-US" sz="2400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tên</a:t>
            </a:r>
            <a:r>
              <a:rPr lang="en-US" sz="2400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sau</a:t>
            </a:r>
            <a:r>
              <a:rPr lang="en-US" sz="2400" dirty="0" smtClean="0"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:</a:t>
            </a:r>
            <a:endParaRPr lang="en-GB" sz="2400" dirty="0"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1285" y="2182829"/>
            <a:ext cx="2950419" cy="3400341"/>
            <a:chOff x="141285" y="2182829"/>
            <a:chExt cx="2950419" cy="3400341"/>
          </a:xfrm>
        </p:grpSpPr>
        <p:pic>
          <p:nvPicPr>
            <p:cNvPr id="1026" name="Picture 2" descr="400 Series Tilt-Wash Double-Hung Windo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85" y="2182829"/>
              <a:ext cx="2950419" cy="2950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2708" y="5213838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Cửa</a:t>
              </a:r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sổ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0238" y="1585408"/>
            <a:ext cx="2088174" cy="1961519"/>
            <a:chOff x="3370238" y="1585408"/>
            <a:chExt cx="2088174" cy="1961519"/>
          </a:xfrm>
        </p:grpSpPr>
        <p:pic>
          <p:nvPicPr>
            <p:cNvPr id="1030" name="Picture 6" descr="Orange Slice PNG Clip Art Image | Gallery Yopriceville - High-Quality  Images and Transparent PNG Free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259" y="1585408"/>
              <a:ext cx="1550133" cy="1557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3370238" y="3177595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Miếng</a:t>
              </a:r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 cam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61879" y="4178547"/>
            <a:ext cx="2088174" cy="2057552"/>
            <a:chOff x="3061879" y="4178547"/>
            <a:chExt cx="2088174" cy="2057552"/>
          </a:xfrm>
        </p:grpSpPr>
        <p:pic>
          <p:nvPicPr>
            <p:cNvPr id="1034" name="Picture 10" descr="Các loại biển báo khi tham gia giao thông nhất định phải biế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042" b="53228"/>
            <a:stretch/>
          </p:blipFill>
          <p:spPr bwMode="auto">
            <a:xfrm>
              <a:off x="3262271" y="4178547"/>
              <a:ext cx="1687390" cy="168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061879" y="5866767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Biển</a:t>
              </a:r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báo</a:t>
              </a:r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cấm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51848" y="345416"/>
            <a:ext cx="2088174" cy="2154466"/>
            <a:chOff x="5951848" y="345416"/>
            <a:chExt cx="2088174" cy="2154466"/>
          </a:xfrm>
        </p:grpSpPr>
        <p:pic>
          <p:nvPicPr>
            <p:cNvPr id="38" name="Picture 10" descr="Các loại biển báo khi tham gia giao thông nhất định phải biết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7" t="53346" r="32719" b="-118"/>
            <a:stretch/>
          </p:blipFill>
          <p:spPr bwMode="auto">
            <a:xfrm>
              <a:off x="6028712" y="345416"/>
              <a:ext cx="1934447" cy="168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951848" y="2130550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Biển</a:t>
              </a:r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báo</a:t>
              </a:r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nguy</a:t>
              </a:r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hiểm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39759" y="3646773"/>
            <a:ext cx="2088174" cy="2402967"/>
            <a:chOff x="5639759" y="3646773"/>
            <a:chExt cx="2088174" cy="2402967"/>
          </a:xfrm>
        </p:grpSpPr>
        <p:pic>
          <p:nvPicPr>
            <p:cNvPr id="1036" name="Picture 12" descr="CÔNG TY CỔ PHẦN THIẾT BỊ GIÁO DỤC TAM A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637008" y="3854983"/>
              <a:ext cx="2093676" cy="1677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639759" y="5680408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Ê </a:t>
              </a:r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ke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430695" y="2989513"/>
            <a:ext cx="2088174" cy="1951576"/>
            <a:chOff x="7430695" y="2989513"/>
            <a:chExt cx="2088174" cy="1951576"/>
          </a:xfrm>
        </p:grpSpPr>
        <p:pic>
          <p:nvPicPr>
            <p:cNvPr id="1038" name="Picture 14" descr="Rubic Images, Stock Photos &amp; Vectors | Shutterstock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4" t="17647" r="27562" b="24331"/>
            <a:stretch/>
          </p:blipFill>
          <p:spPr bwMode="auto">
            <a:xfrm>
              <a:off x="7705455" y="2989513"/>
              <a:ext cx="1538655" cy="1547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7430695" y="4571757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Rubic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89596" y="1035852"/>
            <a:ext cx="2088174" cy="1837446"/>
            <a:chOff x="9289596" y="1035852"/>
            <a:chExt cx="2088174" cy="1837446"/>
          </a:xfrm>
        </p:grpSpPr>
        <p:pic>
          <p:nvPicPr>
            <p:cNvPr id="1042" name="Picture 18" descr="Crispy Cracker Isolated Crunchy Biscuit Yellow Stock Vector (Royalty Free)  25460853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4" t="6768" r="7229" b="15100"/>
            <a:stretch/>
          </p:blipFill>
          <p:spPr bwMode="auto">
            <a:xfrm>
              <a:off x="9577545" y="1035852"/>
              <a:ext cx="1512276" cy="1493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9289596" y="2503966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Bánh</a:t>
              </a:r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quy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748246" y="3520456"/>
            <a:ext cx="2088174" cy="2715643"/>
            <a:chOff x="9748246" y="3520456"/>
            <a:chExt cx="2088174" cy="2715643"/>
          </a:xfrm>
        </p:grpSpPr>
        <p:pic>
          <p:nvPicPr>
            <p:cNvPr id="1044" name="Picture 20" descr="Notebook — Hunter Green– Appointed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9" t="15218" r="16249" b="15243"/>
            <a:stretch/>
          </p:blipFill>
          <p:spPr bwMode="auto">
            <a:xfrm>
              <a:off x="9827225" y="3520456"/>
              <a:ext cx="1930216" cy="2346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9748246" y="5866767"/>
              <a:ext cx="2088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Quyển</a:t>
              </a:r>
              <a:r>
                <a:rPr lang="en-GB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GB" dirty="0" err="1" smtClean="0">
                  <a:solidFill>
                    <a:schemeClr val="bg2">
                      <a:lumMod val="50000"/>
                    </a:schemeClr>
                  </a:solidFill>
                </a:rPr>
                <a:t>sổ</a:t>
              </a:r>
              <a:endParaRPr lang="en-GB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7281" y="2130550"/>
            <a:ext cx="2161875" cy="303932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Lato"/>
              </a:rPr>
              <a:t>Hình</a:t>
            </a:r>
            <a:r>
              <a:rPr lang="en-GB" dirty="0" smtClean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Lato"/>
              </a:rPr>
              <a:t>chữ</a:t>
            </a:r>
            <a:r>
              <a:rPr lang="en-GB" dirty="0" smtClean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Lato"/>
              </a:rPr>
              <a:t>nhật</a:t>
            </a:r>
            <a:endParaRPr lang="en-GB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554789" y="1504398"/>
            <a:ext cx="1719072" cy="171907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Lato"/>
              </a:rPr>
              <a:t>Hình</a:t>
            </a:r>
            <a:r>
              <a:rPr lang="en-GB" dirty="0" smtClean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Lato"/>
              </a:rPr>
              <a:t>tròn</a:t>
            </a:r>
            <a:endParaRPr lang="en-GB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213590" y="4146002"/>
            <a:ext cx="1719072" cy="171907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Lato"/>
              </a:rPr>
              <a:t>Hình</a:t>
            </a:r>
            <a:r>
              <a:rPr lang="en-GB" dirty="0" smtClean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Lato"/>
              </a:rPr>
              <a:t>tròn</a:t>
            </a:r>
            <a:endParaRPr lang="en-GB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627627" y="2910785"/>
            <a:ext cx="1719647" cy="17196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Lato" panose="020F0502020204030203"/>
              </a:rPr>
              <a:t>Hình</a:t>
            </a:r>
            <a:r>
              <a:rPr lang="en-GB" dirty="0" smtClean="0">
                <a:latin typeface="Lato" panose="020F0502020204030203"/>
              </a:rPr>
              <a:t> </a:t>
            </a:r>
            <a:r>
              <a:rPr lang="en-GB" dirty="0" err="1" smtClean="0">
                <a:latin typeface="Lato" panose="020F0502020204030203"/>
              </a:rPr>
              <a:t>vuông</a:t>
            </a:r>
            <a:endParaRPr lang="en-GB" dirty="0">
              <a:latin typeface="Lato" panose="020F0502020204030203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563448" y="1033794"/>
            <a:ext cx="1526373" cy="152637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Lato" panose="020F0502020204030203"/>
              </a:rPr>
              <a:t>Hình</a:t>
            </a:r>
            <a:r>
              <a:rPr lang="en-GB" dirty="0" smtClean="0">
                <a:latin typeface="Lato" panose="020F0502020204030203"/>
              </a:rPr>
              <a:t> </a:t>
            </a:r>
            <a:r>
              <a:rPr lang="en-GB" dirty="0" err="1" smtClean="0">
                <a:latin typeface="Lato" panose="020F0502020204030203"/>
              </a:rPr>
              <a:t>vuông</a:t>
            </a:r>
            <a:endParaRPr lang="en-GB" dirty="0">
              <a:latin typeface="Lato" panose="020F0502020204030203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794111" y="3520456"/>
            <a:ext cx="1963330" cy="236472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Lato"/>
              </a:rPr>
              <a:t>Hình</a:t>
            </a:r>
            <a:r>
              <a:rPr lang="en-GB" dirty="0" smtClean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Lato"/>
              </a:rPr>
              <a:t>chữ</a:t>
            </a:r>
            <a:r>
              <a:rPr lang="en-GB" dirty="0" smtClean="0">
                <a:solidFill>
                  <a:schemeClr val="bg1"/>
                </a:solidFill>
                <a:latin typeface="Lato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Lato"/>
              </a:rPr>
              <a:t>nhật</a:t>
            </a:r>
            <a:endParaRPr lang="en-GB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53" name="Isosceles Triangle 52"/>
          <p:cNvSpPr/>
          <p:nvPr/>
        </p:nvSpPr>
        <p:spPr>
          <a:xfrm>
            <a:off x="5815691" y="213640"/>
            <a:ext cx="2322469" cy="1866659"/>
          </a:xfrm>
          <a:prstGeom prst="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Lato" panose="020F0502020204030203"/>
              </a:rPr>
              <a:t>Hình</a:t>
            </a:r>
            <a:r>
              <a:rPr lang="en-GB" dirty="0" smtClean="0">
                <a:latin typeface="Lato" panose="020F0502020204030203"/>
              </a:rPr>
              <a:t> tam </a:t>
            </a:r>
            <a:r>
              <a:rPr lang="en-GB" dirty="0" err="1" smtClean="0">
                <a:latin typeface="Lato" panose="020F0502020204030203"/>
              </a:rPr>
              <a:t>giác</a:t>
            </a:r>
            <a:endParaRPr lang="en-GB" dirty="0">
              <a:latin typeface="Lato" panose="020F0502020204030203"/>
            </a:endParaRPr>
          </a:p>
        </p:txBody>
      </p:sp>
      <p:sp>
        <p:nvSpPr>
          <p:cNvPr id="54" name="Right Triangle 53"/>
          <p:cNvSpPr/>
          <p:nvPr/>
        </p:nvSpPr>
        <p:spPr>
          <a:xfrm>
            <a:off x="5951848" y="3520456"/>
            <a:ext cx="1734328" cy="2159952"/>
          </a:xfrm>
          <a:prstGeom prst="rtTriangl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Lato" panose="020F0502020204030203"/>
              </a:rPr>
              <a:t>Hình</a:t>
            </a:r>
            <a:r>
              <a:rPr lang="en-GB" dirty="0" smtClean="0">
                <a:latin typeface="Lato" panose="020F0502020204030203"/>
              </a:rPr>
              <a:t> tam </a:t>
            </a:r>
            <a:r>
              <a:rPr lang="en-GB" dirty="0" err="1" smtClean="0">
                <a:latin typeface="Lato" panose="020F0502020204030203"/>
              </a:rPr>
              <a:t>giác</a:t>
            </a:r>
            <a:endParaRPr lang="en-GB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03634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62" grpId="0" animBg="1"/>
      <p:bldP spid="52" grpId="0" animBg="1"/>
      <p:bldP spid="64" grpId="0" animBg="1"/>
      <p:bldP spid="65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3432" y="889589"/>
            <a:ext cx="1157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nhóm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sau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được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sắp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xếp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theo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cách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nào</a:t>
            </a:r>
            <a:r>
              <a:rPr lang="en-US" sz="2400" dirty="0" smtClean="0">
                <a:solidFill>
                  <a:srgbClr val="40505E"/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?</a:t>
            </a:r>
            <a:endParaRPr lang="en-GB" sz="2400" dirty="0">
              <a:solidFill>
                <a:srgbClr val="40505E"/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7"/>
          <a:stretch/>
        </p:blipFill>
        <p:spPr>
          <a:xfrm>
            <a:off x="1935395" y="2128881"/>
            <a:ext cx="3730467" cy="2600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3" t="338" r="-96" b="-338"/>
          <a:stretch/>
        </p:blipFill>
        <p:spPr>
          <a:xfrm>
            <a:off x="6317964" y="2128881"/>
            <a:ext cx="3730467" cy="260023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388912" y="5431536"/>
            <a:ext cx="1179577" cy="914400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Lato"/>
              </a:rPr>
              <a:t>Đáp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Lato"/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Lato"/>
              </a:rPr>
              <a:t>án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9777" y="5657903"/>
            <a:ext cx="594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Các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nhóm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hình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được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phân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loại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theo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MÀU SẮC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159</Words>
  <Application>Microsoft Office PowerPoint</Application>
  <PresentationFormat>Widescreen</PresentationFormat>
  <Paragraphs>94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Lato</vt:lpstr>
      <vt:lpstr>Calibri Light</vt:lpstr>
      <vt:lpstr>Lato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Nguyên Nghĩa</cp:lastModifiedBy>
  <cp:revision>19</cp:revision>
  <dcterms:created xsi:type="dcterms:W3CDTF">2020-09-01T11:38:44Z</dcterms:created>
  <dcterms:modified xsi:type="dcterms:W3CDTF">2020-09-21T04:57:35Z</dcterms:modified>
</cp:coreProperties>
</file>